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89">
          <p15:clr>
            <a:srgbClr val="A4A3A4"/>
          </p15:clr>
        </p15:guide>
        <p15:guide id="2" pos="7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1A3068"/>
    <a:srgbClr val="0F0A0E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58" autoAdjust="0"/>
    <p:restoredTop sz="86433" autoAdjust="0"/>
  </p:normalViewPr>
  <p:slideViewPr>
    <p:cSldViewPr>
      <p:cViewPr varScale="1">
        <p:scale>
          <a:sx n="159" d="100"/>
          <a:sy n="159" d="100"/>
        </p:scale>
        <p:origin x="2466" y="126"/>
      </p:cViewPr>
      <p:guideLst>
        <p:guide orient="horz" pos="1089"/>
        <p:guide pos="7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2023/3/7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6333" y="1073597"/>
            <a:ext cx="2111773" cy="74079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72667" y="1958395"/>
            <a:ext cx="1739106" cy="8831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9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9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09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78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48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18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87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2023/3/7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2023/3/7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801218" y="138402"/>
            <a:ext cx="558999" cy="2948789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24221" y="138402"/>
            <a:ext cx="1635589" cy="2948789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2023/3/7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2023/3/7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6254" y="2220794"/>
            <a:ext cx="2111773" cy="686398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96254" y="1464797"/>
            <a:ext cx="2111773" cy="755997"/>
          </a:xfrm>
        </p:spPr>
        <p:txBody>
          <a:bodyPr anchor="b"/>
          <a:lstStyle>
            <a:lvl1pPr marL="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1pPr>
            <a:lvl2pPr marL="169675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2pPr>
            <a:lvl3pPr marL="3393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5090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4pPr>
            <a:lvl5pPr marL="678701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5pPr>
            <a:lvl6pPr marL="84837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6pPr>
            <a:lvl7pPr marL="10180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7pPr>
            <a:lvl8pPr marL="11877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8pPr>
            <a:lvl9pPr marL="135740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2023/3/7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24223" y="806399"/>
            <a:ext cx="1097293" cy="2280792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262923" y="806399"/>
            <a:ext cx="1097293" cy="2280792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2023/3/7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24221" y="773597"/>
            <a:ext cx="1097725" cy="322399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69675" indent="0">
              <a:buNone/>
              <a:defRPr sz="800" b="1"/>
            </a:lvl2pPr>
            <a:lvl3pPr marL="339350" indent="0">
              <a:buNone/>
              <a:defRPr sz="700" b="1"/>
            </a:lvl3pPr>
            <a:lvl4pPr marL="509025" indent="0">
              <a:buNone/>
              <a:defRPr sz="600" b="1"/>
            </a:lvl4pPr>
            <a:lvl5pPr marL="678701" indent="0">
              <a:buNone/>
              <a:defRPr sz="600" b="1"/>
            </a:lvl5pPr>
            <a:lvl6pPr marL="848375" indent="0">
              <a:buNone/>
              <a:defRPr sz="600" b="1"/>
            </a:lvl6pPr>
            <a:lvl7pPr marL="1018050" indent="0">
              <a:buNone/>
              <a:defRPr sz="600" b="1"/>
            </a:lvl7pPr>
            <a:lvl8pPr marL="1187725" indent="0">
              <a:buNone/>
              <a:defRPr sz="600" b="1"/>
            </a:lvl8pPr>
            <a:lvl9pPr marL="1357400" indent="0">
              <a:buNone/>
              <a:defRPr sz="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24221" y="1095997"/>
            <a:ext cx="1097725" cy="199119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262061" y="773597"/>
            <a:ext cx="1098157" cy="322399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69675" indent="0">
              <a:buNone/>
              <a:defRPr sz="800" b="1"/>
            </a:lvl2pPr>
            <a:lvl3pPr marL="339350" indent="0">
              <a:buNone/>
              <a:defRPr sz="700" b="1"/>
            </a:lvl3pPr>
            <a:lvl4pPr marL="509025" indent="0">
              <a:buNone/>
              <a:defRPr sz="600" b="1"/>
            </a:lvl4pPr>
            <a:lvl5pPr marL="678701" indent="0">
              <a:buNone/>
              <a:defRPr sz="600" b="1"/>
            </a:lvl5pPr>
            <a:lvl6pPr marL="848375" indent="0">
              <a:buNone/>
              <a:defRPr sz="600" b="1"/>
            </a:lvl6pPr>
            <a:lvl7pPr marL="1018050" indent="0">
              <a:buNone/>
              <a:defRPr sz="600" b="1"/>
            </a:lvl7pPr>
            <a:lvl8pPr marL="1187725" indent="0">
              <a:buNone/>
              <a:defRPr sz="600" b="1"/>
            </a:lvl8pPr>
            <a:lvl9pPr marL="1357400" indent="0">
              <a:buNone/>
              <a:defRPr sz="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262061" y="1095997"/>
            <a:ext cx="1098157" cy="199119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2023/3/7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2023/3/7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2023/3/7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4222" y="137601"/>
            <a:ext cx="817363" cy="585598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71346" y="137601"/>
            <a:ext cx="1388870" cy="2949589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24222" y="723200"/>
            <a:ext cx="817363" cy="2363991"/>
          </a:xfrm>
        </p:spPr>
        <p:txBody>
          <a:bodyPr/>
          <a:lstStyle>
            <a:lvl1pPr marL="0" indent="0">
              <a:buNone/>
              <a:defRPr sz="600"/>
            </a:lvl1pPr>
            <a:lvl2pPr marL="169675" indent="0">
              <a:buNone/>
              <a:defRPr sz="500"/>
            </a:lvl2pPr>
            <a:lvl3pPr marL="339350" indent="0">
              <a:buNone/>
              <a:defRPr sz="300"/>
            </a:lvl3pPr>
            <a:lvl4pPr marL="509025" indent="0">
              <a:buNone/>
              <a:defRPr sz="300"/>
            </a:lvl4pPr>
            <a:lvl5pPr marL="678701" indent="0">
              <a:buNone/>
              <a:defRPr sz="300"/>
            </a:lvl5pPr>
            <a:lvl6pPr marL="848375" indent="0">
              <a:buNone/>
              <a:defRPr sz="300"/>
            </a:lvl6pPr>
            <a:lvl7pPr marL="1018050" indent="0">
              <a:buNone/>
              <a:defRPr sz="300"/>
            </a:lvl7pPr>
            <a:lvl8pPr marL="1187725" indent="0">
              <a:buNone/>
              <a:defRPr sz="300"/>
            </a:lvl8pPr>
            <a:lvl9pPr marL="1357400" indent="0">
              <a:buNone/>
              <a:defRPr sz="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2023/3/7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6967" y="2419194"/>
            <a:ext cx="1490663" cy="285599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86967" y="308799"/>
            <a:ext cx="1490663" cy="2073593"/>
          </a:xfrm>
        </p:spPr>
        <p:txBody>
          <a:bodyPr/>
          <a:lstStyle>
            <a:lvl1pPr marL="0" indent="0">
              <a:buNone/>
              <a:defRPr sz="1100"/>
            </a:lvl1pPr>
            <a:lvl2pPr marL="169675" indent="0">
              <a:buNone/>
              <a:defRPr sz="1000"/>
            </a:lvl2pPr>
            <a:lvl3pPr marL="339350" indent="0">
              <a:buNone/>
              <a:defRPr sz="900"/>
            </a:lvl3pPr>
            <a:lvl4pPr marL="509025" indent="0">
              <a:buNone/>
              <a:defRPr sz="800"/>
            </a:lvl4pPr>
            <a:lvl5pPr marL="678701" indent="0">
              <a:buNone/>
              <a:defRPr sz="800"/>
            </a:lvl5pPr>
            <a:lvl6pPr marL="848375" indent="0">
              <a:buNone/>
              <a:defRPr sz="800"/>
            </a:lvl6pPr>
            <a:lvl7pPr marL="1018050" indent="0">
              <a:buNone/>
              <a:defRPr sz="800"/>
            </a:lvl7pPr>
            <a:lvl8pPr marL="1187725" indent="0">
              <a:buNone/>
              <a:defRPr sz="800"/>
            </a:lvl8pPr>
            <a:lvl9pPr marL="1357400" indent="0">
              <a:buNone/>
              <a:defRPr sz="800"/>
            </a:lvl9pPr>
          </a:lstStyle>
          <a:p>
            <a:r>
              <a:rPr kumimoji="1" lang="ja-JP" altLang="en-US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86967" y="2704792"/>
            <a:ext cx="1490663" cy="405599"/>
          </a:xfrm>
        </p:spPr>
        <p:txBody>
          <a:bodyPr/>
          <a:lstStyle>
            <a:lvl1pPr marL="0" indent="0">
              <a:buNone/>
              <a:defRPr sz="600"/>
            </a:lvl1pPr>
            <a:lvl2pPr marL="169675" indent="0">
              <a:buNone/>
              <a:defRPr sz="500"/>
            </a:lvl2pPr>
            <a:lvl3pPr marL="339350" indent="0">
              <a:buNone/>
              <a:defRPr sz="300"/>
            </a:lvl3pPr>
            <a:lvl4pPr marL="509025" indent="0">
              <a:buNone/>
              <a:defRPr sz="300"/>
            </a:lvl4pPr>
            <a:lvl5pPr marL="678701" indent="0">
              <a:buNone/>
              <a:defRPr sz="300"/>
            </a:lvl5pPr>
            <a:lvl6pPr marL="848375" indent="0">
              <a:buNone/>
              <a:defRPr sz="300"/>
            </a:lvl6pPr>
            <a:lvl7pPr marL="1018050" indent="0">
              <a:buNone/>
              <a:defRPr sz="300"/>
            </a:lvl7pPr>
            <a:lvl8pPr marL="1187725" indent="0">
              <a:buNone/>
              <a:defRPr sz="300"/>
            </a:lvl8pPr>
            <a:lvl9pPr marL="1357400" indent="0">
              <a:buNone/>
              <a:defRPr sz="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2023/3/7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24222" y="138400"/>
            <a:ext cx="2235995" cy="575999"/>
          </a:xfrm>
          <a:prstGeom prst="rect">
            <a:avLst/>
          </a:prstGeom>
        </p:spPr>
        <p:txBody>
          <a:bodyPr vert="horz" lIns="33935" tIns="16968" rIns="33935" bIns="16968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24222" y="806399"/>
            <a:ext cx="2235995" cy="2280792"/>
          </a:xfrm>
          <a:prstGeom prst="rect">
            <a:avLst/>
          </a:prstGeom>
        </p:spPr>
        <p:txBody>
          <a:bodyPr vert="horz" lIns="33935" tIns="16968" rIns="33935" bIns="16968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24224" y="3203191"/>
            <a:ext cx="579702" cy="183998"/>
          </a:xfrm>
          <a:prstGeom prst="rect">
            <a:avLst/>
          </a:prstGeom>
        </p:spPr>
        <p:txBody>
          <a:bodyPr vert="horz" lIns="33935" tIns="16968" rIns="33935" bIns="16968" rtlCol="0" anchor="ctr"/>
          <a:lstStyle>
            <a:lvl1pPr algn="l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17B59-EA19-4749-BBC4-3AD522DAF079}" type="datetimeFigureOut">
              <a:rPr kumimoji="1" lang="ja-JP" altLang="en-US" smtClean="0"/>
              <a:pPr/>
              <a:t>2023/3/7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848850" y="3203191"/>
            <a:ext cx="786739" cy="183998"/>
          </a:xfrm>
          <a:prstGeom prst="rect">
            <a:avLst/>
          </a:prstGeom>
        </p:spPr>
        <p:txBody>
          <a:bodyPr vert="horz" lIns="33935" tIns="16968" rIns="33935" bIns="16968" rtlCol="0" anchor="ctr"/>
          <a:lstStyle>
            <a:lvl1pPr algn="ct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1780515" y="3203191"/>
            <a:ext cx="579702" cy="183998"/>
          </a:xfrm>
          <a:prstGeom prst="rect">
            <a:avLst/>
          </a:prstGeom>
        </p:spPr>
        <p:txBody>
          <a:bodyPr vert="horz" lIns="33935" tIns="16968" rIns="33935" bIns="16968" rtlCol="0" anchor="ctr"/>
          <a:lstStyle>
            <a:lvl1pPr algn="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3935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7256" indent="-127256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22" indent="-106047" algn="l" defTabSz="33935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188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62" indent="-84837" algn="l" defTabSz="33935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38" indent="-84837" algn="l" defTabSz="33935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13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888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563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37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7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5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2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01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37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5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2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0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7" name="AutoShape 2" descr="大理石 (茶)"/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38" name="AutoShape 6" descr="大理石 (白)"/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39" name="AutoShape 7"/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DA10D0B-482D-44B5-B320-502518059168}"/>
              </a:ext>
            </a:extLst>
          </p:cNvPr>
          <p:cNvSpPr txBox="1"/>
          <p:nvPr/>
        </p:nvSpPr>
        <p:spPr>
          <a:xfrm>
            <a:off x="106306" y="2520082"/>
            <a:ext cx="24027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エアー遊具のボルダリングゲームにスライダーが付きました！</a:t>
            </a:r>
          </a:p>
          <a:p>
            <a:r>
              <a:rPr lang="ja-JP" altLang="en-US" sz="5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lang="en-US" altLang="ja-JP" sz="5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W8.0</a:t>
            </a:r>
            <a:r>
              <a:rPr lang="ja-JP" altLang="en-US" sz="5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ｍ </a:t>
            </a:r>
            <a:r>
              <a:rPr lang="en-US" altLang="ja-JP" sz="5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× D8.2</a:t>
            </a:r>
            <a:r>
              <a:rPr lang="ja-JP" altLang="en-US" sz="5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ｍ </a:t>
            </a:r>
            <a:r>
              <a:rPr lang="en-US" altLang="ja-JP" sz="5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× H3.8</a:t>
            </a:r>
            <a:r>
              <a:rPr lang="ja-JP" altLang="en-US" sz="5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  <a:endParaRPr lang="en-US" altLang="ja-JP" sz="5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5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電源：</a:t>
            </a:r>
            <a:r>
              <a:rPr lang="en-US" altLang="ja-JP" sz="5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100V15A×1</a:t>
            </a:r>
            <a:r>
              <a:rPr lang="ja-JP" altLang="en-US" sz="5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回路</a:t>
            </a:r>
          </a:p>
          <a:p>
            <a:pPr algn="l"/>
            <a:r>
              <a:rPr lang="ja-JP" altLang="en-US" sz="5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送風機：</a:t>
            </a:r>
            <a:r>
              <a:rPr lang="en-US" altLang="ja-JP" sz="5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400</a:t>
            </a:r>
            <a:r>
              <a:rPr lang="ja-JP" altLang="en-US" sz="5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ｗ</a:t>
            </a:r>
            <a:r>
              <a:rPr lang="en-US" altLang="ja-JP" sz="5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×2</a:t>
            </a:r>
            <a:r>
              <a:rPr lang="ja-JP" altLang="en-US" sz="5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台</a:t>
            </a:r>
          </a:p>
          <a:p>
            <a:pPr algn="l"/>
            <a:r>
              <a:rPr lang="ja-JP" altLang="en-US" sz="5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対応人員：</a:t>
            </a:r>
            <a:r>
              <a:rPr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5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</a:p>
          <a:p>
            <a:pPr algn="l"/>
            <a:r>
              <a:rPr lang="ja-JP" altLang="en-US" sz="5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運営要員：</a:t>
            </a:r>
            <a:r>
              <a:rPr lang="en-US" altLang="ja-JP" sz="5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5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EBC32A3C-F92E-31E3-8D9D-DB40AB1BA61D}"/>
              </a:ext>
            </a:extLst>
          </p:cNvPr>
          <p:cNvSpPr txBox="1"/>
          <p:nvPr/>
        </p:nvSpPr>
        <p:spPr>
          <a:xfrm>
            <a:off x="57090" y="154897"/>
            <a:ext cx="23646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ln w="9525">
                  <a:solidFill>
                    <a:srgbClr val="D60093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キッズボルダリングスライダー</a:t>
            </a:r>
            <a:endParaRPr lang="en-US" altLang="ja-JP" sz="1200" b="1" dirty="0">
              <a:ln w="9525">
                <a:solidFill>
                  <a:srgbClr val="D60093"/>
                </a:solidFill>
                <a:prstDash val="solid"/>
              </a:ln>
              <a:solidFill>
                <a:srgbClr val="FFFF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94D3C767-E8DC-D68E-5360-8AADDDB6FC8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72" y="506333"/>
            <a:ext cx="2106314" cy="157973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Props1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purl.org/dc/terms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1119c2e5-8fb9-4d5f-baf1-202c530f2c34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1055</TotalTime>
  <Words>44</Words>
  <Application>Microsoft Office PowerPoint</Application>
  <PresentationFormat>ユーザー設定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hoshiga</cp:lastModifiedBy>
  <cp:revision>29</cp:revision>
  <cp:lastPrinted>2021-09-14T08:30:05Z</cp:lastPrinted>
  <dcterms:created xsi:type="dcterms:W3CDTF">2021-07-06T03:57:40Z</dcterms:created>
  <dcterms:modified xsi:type="dcterms:W3CDTF">2023-03-07T08:30:00Z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